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3"/>
    <p:sldId id="1140" r:id="rId4"/>
    <p:sldId id="1141" r:id="rId5"/>
    <p:sldId id="1142" r:id="rId6"/>
    <p:sldId id="1143" r:id="rId7"/>
    <p:sldId id="1144" r:id="rId8"/>
    <p:sldId id="1145" r:id="rId9"/>
    <p:sldId id="1146" r:id="rId10"/>
    <p:sldId id="1148" r:id="rId11"/>
    <p:sldId id="1149" r:id="rId12"/>
    <p:sldId id="1150" r:id="rId13"/>
  </p:sldIdLst>
  <p:sldSz cx="12190095" cy="6858000"/>
  <p:notesSz cx="6858000" cy="9144000"/>
  <p:custDataLst>
    <p:tags r:id="rId18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628800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一部分</a:t>
            </a:r>
            <a:r>
              <a:rPr lang="zh-CN" altLang="en-US" sz="54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2924944"/>
            <a:ext cx="115233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1295280"/>
            <a:ext cx="11485848" cy="3346237"/>
          </a:xfrm>
          <a:ln w="19050">
            <a:solidFill>
              <a:srgbClr val="00AEEF"/>
            </a:solidFill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要求排列事件发生的正确顺序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属于时间顺序题。解题关键在于理清故事的时间线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事件起点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Vincent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van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Gogh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去世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后续发展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一年后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Armand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的父亲让他送信给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行动过程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Armand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前往欧洲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发现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已病逝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调查真相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Armand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采访相关人士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1"/>
          <a:srcRect r="4353"/>
          <a:stretch>
            <a:fillRect/>
          </a:stretch>
        </p:blipFill>
        <p:spPr>
          <a:xfrm>
            <a:off x="469874" y="1039219"/>
            <a:ext cx="1759521" cy="5554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1295280"/>
            <a:ext cx="11485848" cy="3416320"/>
          </a:xfrm>
          <a:ln w="19050">
            <a:solidFill>
              <a:srgbClr val="00AEEF"/>
            </a:solidFill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思路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确定首尾事件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故事始于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Vincent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的死亡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调查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是最后一步。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排除法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Vincent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去世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病逝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Armand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受托送信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历程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采访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。选项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b-c-a-e-d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符合逻辑顺序。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验证其他选项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均存在时间矛盾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b="1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zh-CN" altLang="zh-CN" b="1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不可能早于</a:t>
            </a:r>
            <a:r>
              <a:rPr lang="zh-CN" altLang="zh-CN" b="1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1"/>
          <a:srcRect r="4353"/>
          <a:stretch>
            <a:fillRect/>
          </a:stretch>
        </p:blipFill>
        <p:spPr>
          <a:xfrm>
            <a:off x="469874" y="1039219"/>
            <a:ext cx="1759521" cy="5554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38653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主要介绍了电影《至爱梵高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星空之谜》的主要内容。</a:t>
            </a:r>
            <a:endParaRPr lang="zh-CN" altLang="en-US" dirty="0"/>
          </a:p>
        </p:txBody>
      </p:sp>
      <p:pic>
        <p:nvPicPr>
          <p:cNvPr id="4" name="语篇导航-DA.eps" descr="id:214748641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13928" y="2763510"/>
            <a:ext cx="1651000" cy="40322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52736"/>
            <a:ext cx="11485848" cy="1489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You’ve probably never seen a movie quite like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Vincent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world’s first hand-painted animated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动画的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movie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made fully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scene was created using oil paint on canvas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Twelve paintings were needed just to show one second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movie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character turns their head, the head and shoulders will be taken off the main painting and redrawn to show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movement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took more than 100 artists seven years to complete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movie has gotten good reviews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评论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 it came out on the Chinese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mainland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film tells the story of the final months of famous Dutch artist Vincent van Gogh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1853—1890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story is told through his paintings and the characters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shows his death as being part of a murder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谋杀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mystery, as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Hollywood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Reporter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young man named Armand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Roulin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serves as both detective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侦探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storyteller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year after the death of Vincent van Gogh, Armand is instructed by his father, Postman Joseph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Roulin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to personally send a letter to Vincent’s brother,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Armand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isn’t fond of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Van Gogh, but to satisfy his father, he agrees to give the letter, traveling across Europe to the town where Vincent spent his final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finds that Theo has died of a disease shortly after his brother, he visits several important people in Van Gogh’s life to find out the truth behind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death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talks with Van Gogh’s friend, a doctor, and the owner of the hotel he lived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each person tells a different story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examples of the artist’ work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movie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shows over 120 of his paintings, such as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Cafe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Field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Crows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and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 wonder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Empire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Magazine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called it “one of the most beautiful films of 2017”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real-life letters that Van Gogh wrote to his brother are shown 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movie lets you see the real Vincent van Gogh in a different way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frames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 painted for the 90-minute movie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120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20,000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65,000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23800" y="879566"/>
            <a:ext cx="3545183" cy="49854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01227" y="838146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ea typeface="Times New Roman" panose="02020603050405020304" pitchFamily="18" charset="0"/>
              </a:rPr>
              <a:t> </a:t>
            </a:r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2918951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“Twelve paintings 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 needed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to show one second of the 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movie.”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电影里每一秒钟都需要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张画面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所以在这部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分钟的电影里需要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64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90×60×12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）张画面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大约是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65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张。故选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88178" y="3480304"/>
            <a:ext cx="57518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被动语态的结构为</a:t>
            </a: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be</a:t>
            </a: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动词</a:t>
            </a:r>
            <a:r>
              <a:rPr lang="zh-CN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＋</a:t>
            </a: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动词过去分词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9" name="箭头左.eps" descr="id:21474864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120693" y="3565685"/>
            <a:ext cx="504056" cy="3500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story is told from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point of view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Vincent’s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Armand’s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Theo’s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Joseph’s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2059" y="84685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360854" y="2394754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young man named Armand Roulin </a:t>
            </a:r>
            <a:r>
              <a:rPr lang="en-US" altLang="zh-CN" b="1" u="wavy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serves as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both 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detective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侦探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storyteller. 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故事以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Armand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的视角讲述。故选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94263" y="2944761"/>
            <a:ext cx="7655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serve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as</a:t>
            </a: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意为充当</a:t>
            </a:r>
            <a:r>
              <a:rPr lang="en-US" altLang="zh-CN" sz="2400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担任</a:t>
            </a:r>
            <a:r>
              <a:rPr lang="en-US" altLang="zh-CN" sz="2400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指扮演某种角色或起到某种作用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箭头左.eps" descr="id:214748649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9595413" y="3045885"/>
            <a:ext cx="504056" cy="3500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68000"/>
          </a:xfrm>
        </p:spPr>
        <p:txBody>
          <a:bodyPr/>
          <a:lstStyle/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shows the correct order of the events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Armand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asked to send a letter to Theo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Vincent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van Gogh died in a small town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died of a disease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Armand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interviewed several important people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Armand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traveled across Europe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152775" algn="l"/>
                <a:tab pos="3230245" algn="l"/>
                <a:tab pos="6287770" algn="l"/>
                <a:tab pos="925639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-e-a-c-d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-c-b-d-a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-a-d-b-c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-c-a-e-d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35495" y="871531"/>
            <a:ext cx="3291840" cy="43719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00658" y="716493"/>
            <a:ext cx="407484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6"/>
          <p:cNvSpPr txBox="1"/>
          <p:nvPr/>
        </p:nvSpPr>
        <p:spPr bwMode="auto">
          <a:xfrm>
            <a:off x="360854" y="4797152"/>
            <a:ext cx="11485848" cy="1582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事件排序题。根据第三段的内容可知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首先是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Vincent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在一个小镇里去世了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不久后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也去世了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Vincent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死后一年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Armand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被要求送信给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Theo, Armand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横跨了欧洲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Armand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采访了几个重要的人。故选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93647"/>
          </a:xfrm>
        </p:spPr>
        <p:txBody>
          <a:bodyPr/>
          <a:lstStyle/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might be the review of the film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film explores what it is to follow your dreams, respect your family and that seeing is not always believing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 out to a movie tonight, or visit the art museum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film is the closest you can get to doing both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rather surprised at the number of people saying it’s too violent 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scary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some scenes are a bit scary, the humor of it gives it a balance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funny, well acted and stays true to the original comic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strip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such a great kids’ movie that I am sure adults who watch this as a kid will love it too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52796" y="809080"/>
            <a:ext cx="3660027" cy="51980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92059" y="733468"/>
            <a:ext cx="389850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7"/>
          <p:cNvSpPr txBox="1"/>
          <p:nvPr/>
        </p:nvSpPr>
        <p:spPr bwMode="auto">
          <a:xfrm>
            <a:off x="360854" y="5475815"/>
            <a:ext cx="11485848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信息匹配题。根据文章内容可知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电影以油画的形式展示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与绘画艺术有关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选项中只有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项与艺术有关。故选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ags/tag1.xml><?xml version="1.0" encoding="utf-8"?>
<p:tagLst xmlns:p="http://schemas.openxmlformats.org/presentationml/2006/main">
  <p:tag name="COMMONDATA" val="eyJoZGlkIjoiNWZhMmFmYjFhZTExNGRmOWQxZTA4YjM1ZTllY2ZmMDAifQ=="/>
</p:tagLst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3952</Words>
  <Application>WPS 演示</Application>
  <PresentationFormat>自定义</PresentationFormat>
  <Paragraphs>72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443</cp:revision>
  <dcterms:created xsi:type="dcterms:W3CDTF">2020-11-06T05:24:00Z</dcterms:created>
  <dcterms:modified xsi:type="dcterms:W3CDTF">2025-09-16T13:29:55Z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2052-12.1.0.15120</vt:lpwstr>
  </property>
  <property fmtid="{D5CDD505-2E9C-101B-9397-08002B2CF9AE}" pid="3" name="ICV">
    <vt:lpwstr>0E7AEF001F6D40E2A444BB273D82EAFD_12</vt:lpwstr>
  </property>
</Properties>
</file>